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393" r:id="rId3"/>
    <p:sldId id="389" r:id="rId4"/>
    <p:sldId id="394" r:id="rId5"/>
    <p:sldId id="395" r:id="rId6"/>
    <p:sldId id="390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1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8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31559D2-973F-4EDF-AA11-28BA19E8E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E36BBEE-109A-4171-8B4A-275ECE9D9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ryelogo57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9750" y="512763"/>
            <a:ext cx="34734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5D590-793A-4C4F-B670-24FFF59DEA1E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3863"/>
            <a:ext cx="2057400" cy="5702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23863"/>
            <a:ext cx="6019800" cy="5702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06C10-7135-4A75-91E4-1766BE6BD4F5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7A1E3-5259-4853-ABF3-DC44DAE1EC84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DE299-D297-4D0F-BDF5-7C52F5DCF6FF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9C09A-24B4-493C-960F-D27629B3C37E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7998-3599-4466-BB58-836C75B28038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5B95-CD4A-4713-AA7F-FAC6AA73E806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8EA41-4BAD-4A27-9F8E-561484FBC0B1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0B5C3-91C1-4002-B227-CE34B815E5C5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AA603-567C-4D6C-9B50-213C7350BB5B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238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74638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CA"/>
          </a:p>
        </p:txBody>
      </p:sp>
      <p:pic>
        <p:nvPicPr>
          <p:cNvPr id="1029" name="Picture 10" descr="ryelogo57"/>
          <p:cNvPicPr preferRelativeResize="0"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746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54313" y="0"/>
            <a:ext cx="4114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COE/ELE700 Engineering Design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2625" y="0"/>
            <a:ext cx="841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06BB543-5A8A-4D0F-90F0-C63E3D30B4CD}" type="slidenum">
              <a:rPr lang="en-US"/>
              <a:pPr>
                <a:defRPr/>
              </a:pPr>
              <a:t>‹#›</a:t>
            </a:fld>
            <a:r>
              <a:rPr lang="en-US"/>
              <a:t>/37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60763"/>
            <a:ext cx="7772400" cy="2076450"/>
          </a:xfrm>
        </p:spPr>
        <p:txBody>
          <a:bodyPr/>
          <a:lstStyle/>
          <a:p>
            <a:pPr eaLnBrk="1" hangingPunct="1"/>
            <a:r>
              <a:rPr lang="en-US" sz="3200" smtClean="0"/>
              <a:t>Electrical &amp; Computer Engineering Department</a:t>
            </a:r>
            <a:br>
              <a:rPr lang="en-US" sz="3200" smtClean="0"/>
            </a:br>
            <a:r>
              <a:rPr lang="en-US" sz="3200" smtClean="0"/>
              <a:t>Ryerson University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7772400" cy="1558925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chemeClr val="accent2"/>
                </a:solidFill>
              </a:rPr>
              <a:t>EDP Topics of Xavier Fernando - 2014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ireless Body Area Network for Health Monito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2878" y="1566863"/>
            <a:ext cx="6791876" cy="5032443"/>
          </a:xfrm>
          <a:prstGeom prst="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COE/ELE700 Engineering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17A1E3-5259-4853-ABF3-DC44DAE1EC8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7505" y="423862"/>
            <a:ext cx="8229600" cy="1265789"/>
          </a:xfrm>
        </p:spPr>
        <p:txBody>
          <a:bodyPr/>
          <a:lstStyle/>
          <a:p>
            <a:r>
              <a:rPr lang="en-CA" dirty="0" smtClean="0"/>
              <a:t>Body Area Wireless Sensor Networks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788987"/>
          </a:xfrm>
        </p:spPr>
        <p:txBody>
          <a:bodyPr/>
          <a:lstStyle/>
          <a:p>
            <a:r>
              <a:rPr lang="en-CA" dirty="0" smtClean="0"/>
              <a:t>Energy Harvesting </a:t>
            </a:r>
          </a:p>
        </p:txBody>
      </p:sp>
      <p:sp>
        <p:nvSpPr>
          <p:cNvPr id="4099" name="Content Placeholder 12"/>
          <p:cNvSpPr>
            <a:spLocks noGrp="1"/>
          </p:cNvSpPr>
          <p:nvPr>
            <p:ph idx="1"/>
          </p:nvPr>
        </p:nvSpPr>
        <p:spPr>
          <a:xfrm>
            <a:off x="317500" y="1326524"/>
            <a:ext cx="3708758" cy="4711838"/>
          </a:xfrm>
        </p:spPr>
        <p:txBody>
          <a:bodyPr/>
          <a:lstStyle/>
          <a:p>
            <a:r>
              <a:rPr lang="en-CA" sz="2000" dirty="0" smtClean="0"/>
              <a:t>There will be large number of sensors</a:t>
            </a:r>
          </a:p>
          <a:p>
            <a:r>
              <a:rPr lang="en-CA" sz="2000" dirty="0" smtClean="0"/>
              <a:t>Small batteries frequently run out</a:t>
            </a:r>
          </a:p>
          <a:p>
            <a:r>
              <a:rPr lang="en-CA" sz="2000" dirty="0" smtClean="0"/>
              <a:t>Replacing them is a chore</a:t>
            </a:r>
          </a:p>
          <a:p>
            <a:r>
              <a:rPr lang="en-CA" sz="2000" dirty="0" smtClean="0"/>
              <a:t>Powering these sensors can be a major issue</a:t>
            </a:r>
          </a:p>
          <a:p>
            <a:endParaRPr lang="en-CA" sz="2000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COE/ELE700 Engineering Design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4903CE-15E2-47D4-95BC-88DC05A36D3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103" name="TextBox 13"/>
          <p:cNvSpPr txBox="1">
            <a:spLocks noChangeArrowheads="1"/>
          </p:cNvSpPr>
          <p:nvPr/>
        </p:nvSpPr>
        <p:spPr bwMode="auto">
          <a:xfrm>
            <a:off x="1089590" y="4714923"/>
            <a:ext cx="65604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In this project, we will </a:t>
            </a:r>
            <a:r>
              <a:rPr lang="en-CA" sz="2400" dirty="0" smtClean="0">
                <a:solidFill>
                  <a:srgbClr val="FF0000"/>
                </a:solidFill>
              </a:rPr>
              <a:t>investigate how </a:t>
            </a:r>
            <a:r>
              <a:rPr lang="en-CA" sz="2400" dirty="0">
                <a:solidFill>
                  <a:srgbClr val="FF0000"/>
                </a:solidFill>
              </a:rPr>
              <a:t>to generate enough </a:t>
            </a:r>
            <a:r>
              <a:rPr lang="en-CA" sz="2400" dirty="0" smtClean="0">
                <a:solidFill>
                  <a:srgbClr val="FF0000"/>
                </a:solidFill>
              </a:rPr>
              <a:t>electricity from our body heat and </a:t>
            </a:r>
            <a:r>
              <a:rPr lang="en-CA" sz="2400" dirty="0">
                <a:solidFill>
                  <a:srgbClr val="FF0000"/>
                </a:solidFill>
              </a:rPr>
              <a:t>store it in super </a:t>
            </a:r>
            <a:r>
              <a:rPr lang="en-CA" sz="2400" dirty="0" smtClean="0">
                <a:solidFill>
                  <a:srgbClr val="FF0000"/>
                </a:solidFill>
              </a:rPr>
              <a:t>capacitors or rechargeable batteries </a:t>
            </a:r>
            <a:r>
              <a:rPr lang="en-CA" sz="2400" dirty="0">
                <a:solidFill>
                  <a:srgbClr val="FF0000"/>
                </a:solidFill>
              </a:rPr>
              <a:t>to </a:t>
            </a:r>
            <a:r>
              <a:rPr lang="en-CA" sz="2400" dirty="0" smtClean="0">
                <a:solidFill>
                  <a:srgbClr val="FF0000"/>
                </a:solidFill>
              </a:rPr>
              <a:t>p</a:t>
            </a:r>
            <a:r>
              <a:rPr lang="en-CA" sz="2400" dirty="0" smtClean="0">
                <a:solidFill>
                  <a:srgbClr val="FF0000"/>
                </a:solidFill>
              </a:rPr>
              <a:t>ower </a:t>
            </a:r>
            <a:r>
              <a:rPr lang="en-CA" sz="2400" dirty="0" smtClean="0">
                <a:solidFill>
                  <a:srgbClr val="FF0000"/>
                </a:solidFill>
              </a:rPr>
              <a:t>the wireless sensor nodes</a:t>
            </a:r>
            <a:endParaRPr lang="en-CA" sz="2400" dirty="0">
              <a:solidFill>
                <a:srgbClr val="FF0000"/>
              </a:solidFill>
            </a:endParaRPr>
          </a:p>
        </p:txBody>
      </p:sp>
      <p:pic>
        <p:nvPicPr>
          <p:cNvPr id="5126" name="Picture 6" descr="http://nvate.com/wp-content/uploads/2012/11/Fel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6258" y="1076325"/>
            <a:ext cx="5003441" cy="3335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of Personal Server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Another project is designing the personal server that will: </a:t>
            </a:r>
          </a:p>
          <a:p>
            <a:pPr lvl="1"/>
            <a:r>
              <a:rPr lang="en-CA" dirty="0" smtClean="0"/>
              <a:t>Collect data from the body sensors</a:t>
            </a:r>
          </a:p>
          <a:p>
            <a:pPr lvl="1"/>
            <a:r>
              <a:rPr lang="en-CA" dirty="0" smtClean="0"/>
              <a:t>Suggest the appropriate exercise</a:t>
            </a:r>
          </a:p>
          <a:p>
            <a:pPr lvl="1"/>
            <a:r>
              <a:rPr lang="en-CA" dirty="0" smtClean="0"/>
              <a:t>Keep track of the medical history</a:t>
            </a:r>
          </a:p>
          <a:p>
            <a:pPr lvl="1"/>
            <a:r>
              <a:rPr lang="en-CA" dirty="0" smtClean="0"/>
              <a:t>Keep track of exercise history</a:t>
            </a:r>
          </a:p>
          <a:p>
            <a:pPr lvl="1"/>
            <a:r>
              <a:rPr lang="en-CA" dirty="0" smtClean="0"/>
              <a:t>Communicate with the exercise equipment and convey the physical condition of the user 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COE/ELE700 Engineering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17A1E3-5259-4853-ABF3-DC44DAE1EC8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Security Device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CA" sz="2400" dirty="0" smtClean="0"/>
              <a:t>Personal attacks are on the rise</a:t>
            </a:r>
          </a:p>
          <a:p>
            <a:r>
              <a:rPr lang="en-CA" sz="2400" dirty="0" smtClean="0"/>
              <a:t>Often too fast to trigger a safety device</a:t>
            </a:r>
          </a:p>
          <a:p>
            <a:r>
              <a:rPr lang="en-CA" sz="2400" dirty="0" smtClean="0"/>
              <a:t>In this project, students are expected to design an easy to trigger personal security device that is paired with a cell phone App. </a:t>
            </a:r>
          </a:p>
          <a:p>
            <a:r>
              <a:rPr lang="en-CA" sz="2400" dirty="0" smtClean="0"/>
              <a:t>In an emergency situation, the cell phone will be alerted instantly and it will take appropriate action to save the victim.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COE/ELE700 Engineering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17A1E3-5259-4853-ABF3-DC44DAE1EC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4582" name="AutoShape 6" descr="data:image/jpeg;base64,/9j/4AAQSkZJRgABAQAAAQABAAD/2wCEAAkGBhQSERQUEhQUFRUUFBUVFhYUFBIUFBUUFxUVFxgUFhIXHCYeFxkjGRQUHy8gIycpLCwsFR4xNTAqNSYrLCkBCQoKDgwOGg8PFykeHiQsMCk1LCkpKSwpKiksLCkpKSosLCwpKSkpKSwpLCkpKSwsKSksLCkpKSksLCwpLCwsLP/AABEIANgA6QMBIgACEQEDEQH/xAAcAAABBQEBAQAAAAAAAAAAAAAAAQIEBQYDBwj/xABAEAABAwIDBAgEBAQDCQAAAAABAAIRAyEEBTEGEkFRByJhcYGRofATscHRMkJS4RRikvEVIzNTY3JzgpOissL/xAAaAQACAwEBAAAAAAAAAAAAAAAAAQIDBAUG/8QAKBEAAgMAAgEEAQMFAAAAAAAAAAECAxEEITESIkFRMhPR8EJhcZGx/9oADAMBAAIRAxEAPwDxlIHLmklGBp1Qmb6QVEYB0hKuYqp4eOaQCoQlhIYiQp0Jr0AE81bjZOtusqWh5Atq2Y/F58FT0AN4ToCCve6eFlkODRThvwwOJ/GXE9sx4LPfc6sw0UVqaejci2Ew5w7adRu/YEyT+LiYHFZ/bHoqYd12F3WACHNcTun+YHgvRMuMBRtosTShrarw1puZIG9F47VghZJdp9mxwTeMxGQ7AMwuFrOqFj6r2HrH8NNsWgniTqf3XkeKcd9xMA7xnds2ZvAHBb/anM8NUNU0HvDyWmSX9cTdoBsGgRw4LE4xlpA4/ut1Dlrcvkp5FSUevgiNSo3p11QtRgEQiUIAEIlCYCISlIgAQiUkoEBSJyEANQnBvJdv4B/6XeR+yeAcCkhKUhQAiChCAECChCABKHnmkhOYyUASMPJ14LrUYm0mALo+I+2iiSwjOaB2nv8ApGi22wOY1quIDXVHuayk8hu8IEQBr3rHupCL+/BbDojvjXj/AHLo0/U3gVTyM/TbLadU0emYfNwQBN47JtwRiqfxQTDZ03nBpi35bWUHPMjL7sJpuHEHs4lYmvtJXpE03Oa6LT2Lkx/sdJJsr9osAW1XBzmuvvBzRE857vqs9mIFm3sJN+zuVxjcaCC9x9gk/VZyvit4k8z6RoujRsu38FHKnix+Rm7bt+ieWDvPvhCZvjn805pHP1I9FrOcN3PPwSloBv8AMao3vcd3MJp4d/b9kAK8CP3k/JMSvKamAEpErk2UCFSJ+HoOe4NY0ucdAAST4BbLIui6vVh1Yik0/lmandHBQnZGC2TJxhKXhGLlbPYPYqljDvVqsAH/AE2yHOA47x4dy2+XdGuGpX+GXnnUO9/4q3GShhAAADSCItEdyohzYKa9uoufGeeSXk+xuDw8GlRaHc3S8+blefBH6G/0hQ6GMJaIt4CV1+OeZ9F6ZR1deDnf5Pl9IlKaVxDQCEIQAgCfuJspzUgFbTUhoXbA4F9V7abBLnGANPMrUU+jTERJfSHi63iAqp2xi8ky2NcpeEZQhczqtSNjN1tU1KwDmWAY3eE83OPBZh7D70TjNS8DlXKPkeBIK1/Q9bH1P+S7/wBmrKsrtawtLQSbb2kXFwecSPFXWxdd9PE71BpcS0tdu2hp1dJtwlQuW1yRKv8ANHq+cvLwWs1cYEcuaz+ebF4dlMXipBO8XantC64Km57d91KvWkmJqNY2Ae9csRg6rj/l4Gi2eL6u99FyYxz5/wCfudFyz+P9jzbMMrrVKgpMpve6dGNJk6Tbgt/lHRjhKWHa7Hbxqu1a2puhs6CBqVNoZJmFCm97f4eg1wuW7xdAEngqDJNm8bmTpcajaQP+o7qhxFurvLXKyXpxPEitQhJucjT4botyusIp/GDjpFWfmIWb2q6FK1GX4VxqtF9x0CoO46OWyy7Iv8JO9VxAqCoQwA6s8Zv5LYDOPiAC3h91CF00/wAiM6oPwuj5UrUXMcWuBa5pghwgg8iCmB6+h9puj+hjpc/qubYVGQHePAjvWWd0Dt/LiH/9th/+lqXLh/V0zJLjyXg8i3kby9hw3QQyZfiKhHINY36mFpcr6NMJhoLaYc79VTrH1t6Ily4LxrBUSflnheXbN4jEf6VF7hziG/1Gy12T9ENZxBxDwwcWs6zv6tAvaKWBbGo+gXVzWN4++9ZpcqyXjoujTBeezMZFsfRwzQKdMNtdxu8971bsY1qmVcQwC5A7yqTG502SGX7Tos2a9fZen8ImPxYCrq+LvcwqvF55E6SqKvnc6lTUWPDYUsYCzqm91z/iX8/ksezNod1TLgB1Z4E29VYf4s/kvXcS31Uxb+s/0cW6Ppm0eOuTCVIe6bfQW+qYHAD9r+vBcwsOSF0bafsPqlfzgeQ5oA5gLoxqKcR714D6qRPcPABJjRtOi/B71WpUDGuLA0bzyAGAzJA4lehZoWFpLg6mdN5m8B38QvO9gKjGbznuhrpZwubQSOMCVrMRmZFMlr2HjBG4f6gblcfka7WdSnqCMZjsU5jnj4ge13EAg+KzOMaA4xp9FfZ3jQ8yAAYIdA1M2JI1VA50nvPIfIhbqI4tM/InvRGaJXpvR9lTabN++85rvUQEzo/2EbXG/WbI4DSBz6t5717bk2y9CixobSaLcbxqldCVq9KIVWRr7a7Mll2XktDQ0kAe4V/leAk3BBHCLn7BWtDBUg51wB+jeiO09qlfxFJpJL2AxxcJASr4dcPy7CzlSl46IGa5a19L4ZAE2bcmDzJ5QL96ocD8d/VO7RaJa0iHuIHFo0A71LzjaNnxHhpDmMpxvNMgOcYJMdiyGGd8XEPe3Fg4VkA02u629+gkfl7Vn5WasLOMm09ZH2+yrC/CcDVqVK/5Cas9YXjdFla7K5bUfRovdEFgMtdeeMzxWa2x21wlV7cO1rd1kgkCIdyDhcFbOjmbMJhKTf00xYm4tMnzWfGl2bE9ji8l66k1sNHAfT1STzMD3xXmlfpUpF7t6bEgATBCR/THSA6tN5POByVn6cpfBVJZ8no1UNGhIPebquxVaoPzAjtF15zX6WwTamfQ/wBlV4zpLc7QW0udO2DqVJUT+iHqX2ei4vPd3kqLG7ZETcD32rzrF7V1HmZAseSq62OLrl3bw+itjxW/InbFG5xW1skkunxVdV2vgWMrINxAMk/K3kgYocvPd9TCvXHSIO9Fzido3OlQ25m7U3VccTawHBNdXOgj09SrVVH6Kney4yjM9zENqVLi8g2BsYv3wtf/ABtb/Z0/6x915q3zn7K0/wAV7PfktddjrWIzTXqelaalu/33pjHc/p8ikeE1VAdPie+1cySiUIAdvLpvzzhcU9qQI1LaDW4Jj2HrOMuFrdaxjw9VAr5o9gADnQR2Rqr7KMt38GA7iJHYspmjC2x4fcrJU1KTT+zbY3GCwMTjd6Sfd0/LMQxtRr3tLgDMCL37Roq6nTlbfo/2CdmFbrSKVON92nc0LS8Rl1vs9J6PNtab5bRwb5Fi5paW25my3D6uMrEhrW0G8z1neHBGz+CoYcfBY1rdywIaGjTkpuLzN1J3XB3ODhHqj9PCtyMpjei+hVcTXrVzUd+cPc0E90wqLN+jE0WkUq7n7w6u+STb+YHRbnMMz329UyOehHaIXDC1i/8AEQQxpk8exQckloR1vDzPJ9katRlRlSoWt/A7tg6DsUbM+jz4bT/D1y06wbNMc4+a3tarugxaST5rNbQ5nuU3meC4bvnKfTO1CCSPKqw+DVYHjeNOpvPi+87emxVptFtZWxLiS1zGaDXTSFCo1xvBxuZLj3lPzh0gEmBrJ+i61jXrjFrWZqlkHLTPV8UZgfuuZrd/imP1PemrWlhhlJt9j2OA9hJN/wCybKVMiOdU9/ZNLvcpEIAXesl301CAHb3u2qKbwPYTUIAcHe/BMSoQA5xukQhAAhCEACewTA5280whScBeowfzBKXgcVrw9GwTdygByEeiwueCXea3LnTT71jM3Zfz+i5/F/Js38he1DcDk1VwaRTduuA3TBgjmvozYnJxg6FOk2ILZceO8sx0dUmYjKKQkNdSa8E7szDnQPIhb7AUIjeP4WzI0MjgFueGBsdWwrN7e/UZPIruHbzY4aeCi4rHUydzfEkSDNtY101XDIsdvucx3AmO3yUfc0IMTkzCOrLT/Lb00VWcIaZMkaco8wtFjarWCSbLJ5rmYudPArDzbMji8s1cWvZayBmeMgFYDaTMt5rgrTH5wXPI71jtocT1oA4clg41WzR0rGoxOWRZeXv3nfgbr2ng1ctscR/mho4NExoCRwUjJMXuU3u/Rc8tFnsZXdUeXuH4jPgu6o+7TkuftwjoSwl3DyVpSNSJzmEaiEiAEQlQgBEIKEACEIQAIQEqABCEIAEIRCABScsP+a3vUZPoPhzT2pSWpko9NM39Kv1Bfgs7mt97s+wU5uKht+SrcRVne7T9Fgpi02b7ca/n0z1/ol6mS1HxdtSqJjUd/KVv8Biy+m3dBD90CLXtfdPFeVbKZg+llFNg6rX1TMj8Qc/9l61kBYRIIJ43k/strji05/yMdllOod8M683aRaJ0vbxXLG06eG69OBP4mySHaREacexWOb4xtMSRJ8fkslmOLL3FzvAcli5PJcF6Y+TRTT6nr8HHMc2c8y4mwNuUrKZxiXEQLm/Zw01UjMc0AsFS4zNGNBLiPNc1Rk+32zorEZ2s6owlz7C51JJVHXpPqGYJBPZJspeY5l8RxA0U7K67mgHqxex0nnbiutxqmu2jLybE16UU5cWYeoDI33tZHcJcfQeaqt6efgPTyVxnuIDrDcABP4eZ1JJ4ql3+7yWswMUAd2p1jkgu+3omlyJQIVzrR/dMTnXSQgBEiVIgBEJUQmAiEqEAIE5ACduoAakQgoEInJEqAGpQhCBl6/EBzGkTpHZ5qHXqQJ8fVQqVdwsDrw7VOpURUr0qbnQyWNe46AEy5xPcSq1DC+Vmo9ndk27k+XiOsSxxBBkzfgRzWjybGtpNgh2t2m8DnPD1UeltJQqupsoipUpUW7tM/DIaXAAAy49Zvgu7KcS42m8Km7lRhBw8sddLk9fgkY7Fb7i4m3C9u+Flc8zQC0p+f7QNpggH1XmGd7ROqEgGy5VdUrJab9UET82z8CQ25WVxeMLzcym3cbLrQy6/5ifT5Lr1UqBitucukFCkQJhPOIcLAkLtUG4DLjPLqz/ZQS64+6uKBKoPFRHBSXuXB2qBMZCE+EkJiEhCEJAImpxTZTEIlRKECBIUqCgBWarturnTF0u8gY11OOIQKdpsntB/b+9k0En73+iYhoZ3BBZ2hP3eXH5Jr3D3b6oGNDCU40u0eqCbenhqulGnvENGrj2oA65dgnPcI46ecSvSdldgmiHVQHHUNnTvC4bH7KkOa94uLhsWaJEGOa9Hw4bTF4sPdlzeRyv6YG2qjPdI7YfDMot/CLDs0FtFnNptpvhggECBzXHabbNlNpAgxPzXl+a5xUrvlxgT2rNTQ7Hr8F85qHkdnGdvqk3t6KrDCdUPtqm75K60IKKxGCdjk+yfhqjGggzfUyfQKS7OaTRDGPJOp3r/ALKsZRteUVHgWDQArdKxuIxoJJgknnoOztUVtQkklLUfyACRjCTHEkBIDq6nxXNwWgzrLt0ujQNaY/6Qs64qCekpLBWtQ9sIa5OInX5BSIjPh9wSNYTy8U4Sez36oJPvtCYDCy8W+iRzO0LpuR71n5pCQO/9u9AhgZPL6I+F2hK0wPfDRKD+3egRzj39k/4ZjkkA9/VOZJ9m/kmAtJq5yu1Pt9jxXL4vZ6BRGN3kAoSKQgKEIQMJWz6PMk+JUNV4kCzZ581z2T2PFUCpV0P4Wc+0r1DLsubSaA0AQLDgPBYORyUl6Ym2ih/lIsKJbSYSTHzWJ2v2w3QWte7jYEK+zivDCXHzXlO0OJ6xsJlZOPWpS7NNkvStIGIxZeZcSe8ri+seF+391yoUC43VgzCQuwo4ujlyk5PWQ2UyTdS6TQEj7Lg+smIkVcRCiVKsrjUqSmIEdN8KxyDDb1TfOjTb/iNhbs1VfQw5cYAutlkGEDGgcTJKCSJOY0J3uPUH1CwK9QxDQIuLt9/NeZ4psPeOTiPVZ6n75Isn+KOcoLkSkhaCoXePNNlCRAhZSIQgAlEoKEAEoBQhMBwNj5JyYpG6kBFQhBTAF3wOFNSo1gEyfRcFb7NYptOpLuNu4c1Cbai2iytKUkmeobP4XdaLaD9leVK/DzWfyzO6VRsNdEanTyUurUa1kh2vauFKL3s6+EHaTH2N/crzbHjfeT2q/wBpMx5H1WSfXcSunxoYtMXIl8FnQphouUVsY0aEKtaHHUpHUhPv5rbpiHVcTK4GSpBptHMn3wSNFr+Vh5ngkBwjkpeCy4vN7D1KSjSm9yNVYUw4aA9uhSBFnlOV8o1Who5ZYFoEyNO+6pcvrQONrCyvsFjhaZFxwFyVRZKXwXxSOea0y0NkRr9F5zmd6rjzcV6jnlcFjXfzR8l53jsODvc5JHfPJRqfubCcfaVCUJd3zv6J24OM+mq1Gc5kJF0c0Rb1InyXNAAhCRACoQkQIJSpEJjHDgpSjN4LtvqIEZEoQpACUOhIhAE7CY5w0OivsDQxeJE0m1XtBgls7oKzWX4N1aqym3V7g0dknXwX0xstl1PD4ZrGiA1rbxcmOPaqpQX0Wq6UVh4qzYjF1DejUtqToPJcs82XNClvmbGHTI15Be+l9udivK+krGWdT5X8UooUrpPo8w3e1K6AOfddIUwhWEBzY4keJsn06c24eAXNjFJYEAScPAt2R2aKYCZ6vD5KExqmYcQbKDZYkXeAqyBMaBXmFrQRIEW+SoMHVAAVrQxFxb3CzT7LUTM1otdTIiCLiDHDSFj62EEEiBGt9QtZWxbSOtobd3csdicQQ5zRzI4qqHq0m8woMS3dcdOfnC4k6d6m5nSOp9g/2VfK6MXqMcljHOKahBTIghCEACRCRMYqVIEIAe3gu0riuiQHBCEJgCQlKpGXYE1qrKY/M4BAHoXRHs2HOOIqC34Kfj+Jw+S9dr0t1u6NdT4clWbM5c2nTp02gAMbA9JPiVLrE3J4qLEDq5aJiQBdeN7d434lRxHEr1KtjIpvk3jz+y8X2hqk1SDwJS9OAilLEbi7splxAHcr7DbMb35imSM8xi6tpStO3Y4jQlMfss8aXSYIpqVFSsPSMqzbkNQflXSllj2m4VUmWpoWhQsDCssILplKmY0UnDU7yss2WDarAWkHw71m84wZB328dfutfXYoeYUOpIExw7Dqqo2YyeaYfGM36Y8vPT1VFC1L6Ia4sFw4SOzl5ELP5jTh5/mv3HiPMFb6pfBRZH5IyEIV5QCEJEACRKkTGCckCCgB4XRcgnbyQA5w7Pt4oBAHsoQmIQW1A9kL0To82Xa4fGfukkWHFonkDqhCAZ6YP8mmJOvfIbw8T9FIr1GkQOVrzw70ITaEQ/4aWEfq117PusBtNswXvc5jb6/uSlQkwRRYDInNIJAn91sssweg3dTHHnCEKKBmlo4Fobp8/qlOVsPBIhOQDhlA5BR62Sg8EIUGhplc/I40+SiVMEWcEIWSyKL4SZGxFWyiMxYMtOiELOoov0zeb4QsIJ0kx3KhzChO8RcMMnucQPt5oQtdT60rmtK1CELWZQSJUIARIhCYxWoKVCABKkQk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24584" name="Picture 8" descr="purse-snatching-hobo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450" y="1775584"/>
            <a:ext cx="2800350" cy="2590800"/>
          </a:xfrm>
          <a:prstGeom prst="rect">
            <a:avLst/>
          </a:prstGeom>
          <a:noFill/>
        </p:spPr>
      </p:pic>
      <p:pic>
        <p:nvPicPr>
          <p:cNvPr id="24586" name="Picture 10" descr="http://cdn2.mos.techradar.futurecdn.net/images/Bluetooth%20wristband-578-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2397" y="4571999"/>
            <a:ext cx="1827045" cy="18270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423863"/>
            <a:ext cx="8975725" cy="917575"/>
          </a:xfrm>
        </p:spPr>
        <p:txBody>
          <a:bodyPr/>
          <a:lstStyle/>
          <a:p>
            <a:r>
              <a:rPr lang="en-CA" sz="4000" smtClean="0"/>
              <a:t>Collaborative Robots for Simple Tasks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593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CA" sz="2400" dirty="0" smtClean="0"/>
              <a:t>Many tasks require multiple mobile robots (search &amp; rescue…) </a:t>
            </a:r>
          </a:p>
          <a:p>
            <a:pPr marL="457200" indent="-457200">
              <a:buFontTx/>
              <a:buAutoNum type="arabicPeriod"/>
            </a:pPr>
            <a:r>
              <a:rPr lang="en-CA" sz="2400" dirty="0" smtClean="0"/>
              <a:t>They should establish a reliable wireless communication link.</a:t>
            </a:r>
          </a:p>
          <a:p>
            <a:pPr marL="457200" indent="-457200">
              <a:buFontTx/>
              <a:buAutoNum type="arabicPeriod"/>
            </a:pPr>
            <a:r>
              <a:rPr lang="en-CA" sz="2400" dirty="0" smtClean="0"/>
              <a:t>They should accomplish a task together by communicating with each other in a collaborative manner. </a:t>
            </a:r>
          </a:p>
          <a:p>
            <a:pPr marL="457200" indent="-457200">
              <a:buFontTx/>
              <a:buAutoNum type="arabicPeriod"/>
            </a:pPr>
            <a:r>
              <a:rPr lang="en-CA" sz="2400" dirty="0" smtClean="0"/>
              <a:t>They should perform complimentary actions, not identical actions. </a:t>
            </a:r>
          </a:p>
          <a:p>
            <a:pPr marL="457200" indent="-457200">
              <a:buFontTx/>
              <a:buAutoNum type="arabicPeriod"/>
            </a:pPr>
            <a:r>
              <a:rPr lang="en-CA" sz="2400" dirty="0" smtClean="0"/>
              <a:t>The distance between them could be from few cm to few tens of meters. </a:t>
            </a:r>
          </a:p>
          <a:p>
            <a:pPr marL="457200" indent="-457200">
              <a:buFontTx/>
              <a:buAutoNum type="arabicPeriod"/>
            </a:pPr>
            <a:r>
              <a:rPr lang="en-CA" sz="2400" dirty="0" smtClean="0"/>
              <a:t>Other goals are cost reduction, low power operation and circuit simplicity.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COE/ELE700 Engineering Design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2D718A-D946-48E6-BFAF-0A639D876E9E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2516</TotalTime>
  <Words>224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Electrical &amp; Computer Engineering Department Ryerson University </vt:lpstr>
      <vt:lpstr>Body Area Wireless Sensor Networks</vt:lpstr>
      <vt:lpstr>Energy Harvesting </vt:lpstr>
      <vt:lpstr>Design of Personal Server</vt:lpstr>
      <vt:lpstr>Personal Security Device</vt:lpstr>
      <vt:lpstr>Collaborative Robots for Simple Tasks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Ideal transformers</dc:title>
  <dc:creator>David Xu</dc:creator>
  <cp:lastModifiedBy>Xavier</cp:lastModifiedBy>
  <cp:revision>287</cp:revision>
  <dcterms:created xsi:type="dcterms:W3CDTF">2004-01-26T21:33:26Z</dcterms:created>
  <dcterms:modified xsi:type="dcterms:W3CDTF">2014-09-11T20:46:20Z</dcterms:modified>
</cp:coreProperties>
</file>